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9" r:id="rId4"/>
    <p:sldId id="262" r:id="rId5"/>
    <p:sldId id="261" r:id="rId6"/>
    <p:sldId id="258" r:id="rId7"/>
    <p:sldId id="260" r:id="rId8"/>
    <p:sldId id="263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53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65EB-BC8C-4CCA-BBD2-5D3093416C53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3BDA0CC7-48A8-457F-9308-18289FB1CC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65EB-BC8C-4CCA-BBD2-5D3093416C53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0CC7-48A8-457F-9308-18289FB1CC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65EB-BC8C-4CCA-BBD2-5D3093416C53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0CC7-48A8-457F-9308-18289FB1CC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65EB-BC8C-4CCA-BBD2-5D3093416C53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0CC7-48A8-457F-9308-18289FB1CC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65EB-BC8C-4CCA-BBD2-5D3093416C53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3BDA0CC7-48A8-457F-9308-18289FB1CC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65EB-BC8C-4CCA-BBD2-5D3093416C53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0CC7-48A8-457F-9308-18289FB1CC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65EB-BC8C-4CCA-BBD2-5D3093416C53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0CC7-48A8-457F-9308-18289FB1CC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65EB-BC8C-4CCA-BBD2-5D3093416C53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0CC7-48A8-457F-9308-18289FB1CC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65EB-BC8C-4CCA-BBD2-5D3093416C53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0CC7-48A8-457F-9308-18289FB1CC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65EB-BC8C-4CCA-BBD2-5D3093416C53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0CC7-48A8-457F-9308-18289FB1CC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65EB-BC8C-4CCA-BBD2-5D3093416C53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3BDA0CC7-48A8-457F-9308-18289FB1CC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75165EB-BC8C-4CCA-BBD2-5D3093416C53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3BDA0CC7-48A8-457F-9308-18289FB1CC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노해</a:t>
            </a:r>
            <a:r>
              <a:rPr lang="ko-KR" altLang="en-US" dirty="0"/>
              <a:t>준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462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진척도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47664" y="2996952"/>
            <a:ext cx="6336704" cy="864096"/>
          </a:xfrm>
        </p:spPr>
        <p:txBody>
          <a:bodyPr/>
          <a:lstStyle/>
          <a:p>
            <a:r>
              <a:rPr lang="ko-KR" altLang="en-US" dirty="0" smtClean="0"/>
              <a:t>모터와 서브모터 동시구동 성공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9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진척</a:t>
            </a:r>
            <a:r>
              <a:rPr lang="ko-KR" altLang="en-US" dirty="0"/>
              <a:t>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1475656" y="3068960"/>
            <a:ext cx="8229600" cy="720080"/>
          </a:xfrm>
        </p:spPr>
        <p:txBody>
          <a:bodyPr/>
          <a:lstStyle/>
          <a:p>
            <a:r>
              <a:rPr lang="ko-KR" altLang="en-US" dirty="0" smtClean="0"/>
              <a:t>초음파센서를 이용해서 모터 멈추기 성공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21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배터리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447800"/>
            <a:ext cx="3429000" cy="4572000"/>
          </a:xfrm>
        </p:spPr>
      </p:pic>
    </p:spTree>
    <p:extLst>
      <p:ext uri="{BB962C8B-B14F-4D97-AF65-F5344CB8AC3E}">
        <p14:creationId xmlns:p14="http://schemas.microsoft.com/office/powerpoint/2010/main" val="197800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초음파로 모터 제어</a:t>
            </a:r>
            <a:endParaRPr lang="ko-KR" altLang="en-US" dirty="0"/>
          </a:p>
        </p:txBody>
      </p:sp>
      <p:pic>
        <p:nvPicPr>
          <p:cNvPr id="4" name="KakaoTalk_Video_20170719_2326_00_434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6313" y="1447800"/>
            <a:ext cx="2568575" cy="4570413"/>
          </a:xfrm>
        </p:spPr>
      </p:pic>
    </p:spTree>
    <p:extLst>
      <p:ext uri="{BB962C8B-B14F-4D97-AF65-F5344CB8AC3E}">
        <p14:creationId xmlns:p14="http://schemas.microsoft.com/office/powerpoint/2010/main" val="29979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움직이는 초음파센서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6096000" cy="4572000"/>
          </a:xfrm>
        </p:spPr>
      </p:pic>
    </p:spTree>
    <p:extLst>
      <p:ext uri="{BB962C8B-B14F-4D97-AF65-F5344CB8AC3E}">
        <p14:creationId xmlns:p14="http://schemas.microsoft.com/office/powerpoint/2010/main" val="1837448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움직이는 초음파센서</a:t>
            </a:r>
            <a:endParaRPr lang="ko-KR" altLang="en-US" dirty="0"/>
          </a:p>
        </p:txBody>
      </p:sp>
      <p:pic>
        <p:nvPicPr>
          <p:cNvPr id="4" name="KakaoTalk_Video_20170719_2329_31_977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6313" y="1447800"/>
            <a:ext cx="2568575" cy="4570413"/>
          </a:xfrm>
        </p:spPr>
      </p:pic>
    </p:spTree>
    <p:extLst>
      <p:ext uri="{BB962C8B-B14F-4D97-AF65-F5344CB8AC3E}">
        <p14:creationId xmlns:p14="http://schemas.microsoft.com/office/powerpoint/2010/main" val="291421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99592" y="2420888"/>
            <a:ext cx="7772400" cy="4572000"/>
          </a:xfrm>
        </p:spPr>
        <p:txBody>
          <a:bodyPr/>
          <a:lstStyle/>
          <a:p>
            <a:r>
              <a:rPr lang="ko-KR" altLang="en-US" dirty="0" smtClean="0"/>
              <a:t>바퀴를 조절하는 서브모터와 모터를 </a:t>
            </a:r>
            <a:r>
              <a:rPr lang="ko-KR" altLang="en-US" dirty="0" err="1" smtClean="0"/>
              <a:t>작동시킬때는</a:t>
            </a:r>
            <a:r>
              <a:rPr lang="ko-KR" altLang="en-US" dirty="0" smtClean="0"/>
              <a:t> 문제가 없었는데 초음파센서에 부착한 서브모터를 같이 작동시키려 </a:t>
            </a:r>
            <a:r>
              <a:rPr lang="ko-KR" altLang="en-US" dirty="0" err="1" smtClean="0"/>
              <a:t>했을때는</a:t>
            </a:r>
            <a:r>
              <a:rPr lang="ko-KR" altLang="en-US" dirty="0" smtClean="0"/>
              <a:t> 전력부족으로 제대로 작동하지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2534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균형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36</TotalTime>
  <Words>40</Words>
  <Application>Microsoft Office PowerPoint</Application>
  <PresentationFormat>화면 슬라이드 쇼(4:3)</PresentationFormat>
  <Paragraphs>12</Paragraphs>
  <Slides>8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균형</vt:lpstr>
      <vt:lpstr>MR</vt:lpstr>
      <vt:lpstr>진척도</vt:lpstr>
      <vt:lpstr>진척도</vt:lpstr>
      <vt:lpstr>배터리</vt:lpstr>
      <vt:lpstr>초음파로 모터 제어</vt:lpstr>
      <vt:lpstr>움직이는 초음파센서</vt:lpstr>
      <vt:lpstr>움직이는 초음파센서</vt:lpstr>
      <vt:lpstr>문제점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</dc:title>
  <dc:creator>user</dc:creator>
  <cp:lastModifiedBy>user</cp:lastModifiedBy>
  <cp:revision>5</cp:revision>
  <dcterms:created xsi:type="dcterms:W3CDTF">2017-07-19T14:07:16Z</dcterms:created>
  <dcterms:modified xsi:type="dcterms:W3CDTF">2017-07-19T14:43:22Z</dcterms:modified>
</cp:coreProperties>
</file>